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47"/>
  </p:notesMasterIdLst>
  <p:sldIdLst>
    <p:sldId id="256" r:id="rId4"/>
    <p:sldId id="1081" r:id="rId5"/>
    <p:sldId id="2756" r:id="rId6"/>
    <p:sldId id="2740" r:id="rId7"/>
    <p:sldId id="2741" r:id="rId8"/>
    <p:sldId id="2742" r:id="rId9"/>
    <p:sldId id="2743" r:id="rId10"/>
    <p:sldId id="1059" r:id="rId11"/>
    <p:sldId id="1078" r:id="rId12"/>
    <p:sldId id="1079" r:id="rId13"/>
    <p:sldId id="1080" r:id="rId14"/>
    <p:sldId id="1077" r:id="rId15"/>
    <p:sldId id="2765" r:id="rId16"/>
    <p:sldId id="1067" r:id="rId17"/>
    <p:sldId id="1056" r:id="rId18"/>
    <p:sldId id="2762" r:id="rId19"/>
    <p:sldId id="2734" r:id="rId20"/>
    <p:sldId id="1054" r:id="rId21"/>
    <p:sldId id="1084" r:id="rId22"/>
    <p:sldId id="1085" r:id="rId23"/>
    <p:sldId id="1055" r:id="rId24"/>
    <p:sldId id="2729" r:id="rId25"/>
    <p:sldId id="1075" r:id="rId26"/>
    <p:sldId id="1076" r:id="rId27"/>
    <p:sldId id="1083" r:id="rId28"/>
    <p:sldId id="1086" r:id="rId29"/>
    <p:sldId id="2725" r:id="rId30"/>
    <p:sldId id="2723" r:id="rId31"/>
    <p:sldId id="2724" r:id="rId32"/>
    <p:sldId id="2727" r:id="rId33"/>
    <p:sldId id="2726" r:id="rId34"/>
    <p:sldId id="1057" r:id="rId35"/>
    <p:sldId id="2750" r:id="rId36"/>
    <p:sldId id="2751" r:id="rId37"/>
    <p:sldId id="2730" r:id="rId38"/>
    <p:sldId id="2731" r:id="rId39"/>
    <p:sldId id="2732" r:id="rId40"/>
    <p:sldId id="2733" r:id="rId41"/>
    <p:sldId id="2735" r:id="rId42"/>
    <p:sldId id="2739" r:id="rId43"/>
    <p:sldId id="2766" r:id="rId44"/>
    <p:sldId id="868" r:id="rId45"/>
    <p:sldId id="896" r:id="rId46"/>
    <p:sldId id="2746" r:id="rId47"/>
    <p:sldId id="869" r:id="rId48"/>
    <p:sldId id="870" r:id="rId49"/>
    <p:sldId id="871" r:id="rId50"/>
    <p:sldId id="873" r:id="rId51"/>
    <p:sldId id="529" r:id="rId52"/>
    <p:sldId id="497" r:id="rId53"/>
    <p:sldId id="498" r:id="rId54"/>
    <p:sldId id="499" r:id="rId55"/>
    <p:sldId id="500" r:id="rId56"/>
    <p:sldId id="2759" r:id="rId57"/>
    <p:sldId id="874" r:id="rId58"/>
    <p:sldId id="893" r:id="rId59"/>
    <p:sldId id="918" r:id="rId60"/>
    <p:sldId id="2772" r:id="rId61"/>
    <p:sldId id="919" r:id="rId62"/>
    <p:sldId id="2771" r:id="rId63"/>
    <p:sldId id="2770" r:id="rId64"/>
    <p:sldId id="920" r:id="rId65"/>
    <p:sldId id="505" r:id="rId66"/>
    <p:sldId id="876" r:id="rId67"/>
    <p:sldId id="508" r:id="rId68"/>
    <p:sldId id="877" r:id="rId69"/>
    <p:sldId id="878" r:id="rId70"/>
    <p:sldId id="2755" r:id="rId71"/>
    <p:sldId id="879" r:id="rId72"/>
    <p:sldId id="880" r:id="rId73"/>
    <p:sldId id="538" r:id="rId74"/>
    <p:sldId id="881" r:id="rId75"/>
    <p:sldId id="2754" r:id="rId76"/>
    <p:sldId id="2757" r:id="rId77"/>
    <p:sldId id="2753" r:id="rId78"/>
    <p:sldId id="2752" r:id="rId79"/>
    <p:sldId id="882" r:id="rId80"/>
    <p:sldId id="889" r:id="rId81"/>
    <p:sldId id="257" r:id="rId82"/>
    <p:sldId id="478" r:id="rId83"/>
    <p:sldId id="479" r:id="rId84"/>
    <p:sldId id="552" r:id="rId85"/>
    <p:sldId id="553" r:id="rId86"/>
    <p:sldId id="554" r:id="rId87"/>
    <p:sldId id="504" r:id="rId88"/>
    <p:sldId id="555" r:id="rId89"/>
    <p:sldId id="2720" r:id="rId90"/>
    <p:sldId id="2722" r:id="rId91"/>
    <p:sldId id="2721" r:id="rId92"/>
    <p:sldId id="2719" r:id="rId93"/>
    <p:sldId id="473" r:id="rId94"/>
    <p:sldId id="469" r:id="rId95"/>
    <p:sldId id="2654" r:id="rId96"/>
    <p:sldId id="2745" r:id="rId97"/>
    <p:sldId id="2663" r:id="rId98"/>
    <p:sldId id="551" r:id="rId99"/>
    <p:sldId id="2664" r:id="rId100"/>
    <p:sldId id="572" r:id="rId101"/>
    <p:sldId id="564" r:id="rId102"/>
    <p:sldId id="565" r:id="rId103"/>
    <p:sldId id="570" r:id="rId104"/>
    <p:sldId id="569" r:id="rId105"/>
    <p:sldId id="2728" r:id="rId106"/>
    <p:sldId id="520" r:id="rId107"/>
    <p:sldId id="2666" r:id="rId108"/>
    <p:sldId id="567" r:id="rId109"/>
    <p:sldId id="568" r:id="rId110"/>
    <p:sldId id="573" r:id="rId111"/>
    <p:sldId id="2758" r:id="rId112"/>
    <p:sldId id="2767" r:id="rId113"/>
    <p:sldId id="2768" r:id="rId114"/>
    <p:sldId id="536" r:id="rId115"/>
    <p:sldId id="519" r:id="rId116"/>
    <p:sldId id="910" r:id="rId117"/>
    <p:sldId id="521" r:id="rId118"/>
    <p:sldId id="522" r:id="rId119"/>
    <p:sldId id="523" r:id="rId120"/>
    <p:sldId id="903" r:id="rId121"/>
    <p:sldId id="906" r:id="rId122"/>
    <p:sldId id="902" r:id="rId123"/>
    <p:sldId id="899" r:id="rId124"/>
    <p:sldId id="900" r:id="rId125"/>
    <p:sldId id="2737" r:id="rId126"/>
    <p:sldId id="2738" r:id="rId127"/>
    <p:sldId id="986" r:id="rId128"/>
    <p:sldId id="989" r:id="rId129"/>
    <p:sldId id="990" r:id="rId130"/>
    <p:sldId id="995" r:id="rId131"/>
    <p:sldId id="1072" r:id="rId132"/>
    <p:sldId id="1071" r:id="rId133"/>
    <p:sldId id="1082" r:id="rId134"/>
    <p:sldId id="2749" r:id="rId135"/>
    <p:sldId id="2748" r:id="rId136"/>
    <p:sldId id="2744" r:id="rId137"/>
    <p:sldId id="2761" r:id="rId138"/>
    <p:sldId id="2760" r:id="rId139"/>
    <p:sldId id="2763" r:id="rId140"/>
    <p:sldId id="1062" r:id="rId141"/>
    <p:sldId id="2747" r:id="rId142"/>
    <p:sldId id="2736" r:id="rId143"/>
    <p:sldId id="974" r:id="rId144"/>
    <p:sldId id="2769" r:id="rId145"/>
    <p:sldId id="2764" r:id="rId1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489"/>
    <p:restoredTop sz="82048"/>
  </p:normalViewPr>
  <p:slideViewPr>
    <p:cSldViewPr snapToGrid="0">
      <p:cViewPr varScale="1">
        <p:scale>
          <a:sx n="97" d="100"/>
          <a:sy n="97" d="100"/>
        </p:scale>
        <p:origin x="192" y="142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viewProps" Target="viewProp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2168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80</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81</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86</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95</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25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10/17/20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10/17/20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130.png"/></Relationships>
</file>

<file path=ppt/slides/_rels/slide10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56.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youtu.be/IOiZatlZtGU?t=1594" TargetMode="Externa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youtu.be/BdXWlQsd7RI?t=511" TargetMode="Externa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0.png"/><Relationship Id="rId3" Type="http://schemas.openxmlformats.org/officeDocument/2006/relationships/image" Target="../media/image160.jpeg"/><Relationship Id="rId7" Type="http://schemas.openxmlformats.org/officeDocument/2006/relationships/image" Target="../media/image164.jpeg"/><Relationship Id="rId12" Type="http://schemas.openxmlformats.org/officeDocument/2006/relationships/image" Target="../media/image169.png"/><Relationship Id="rId2" Type="http://schemas.openxmlformats.org/officeDocument/2006/relationships/image" Target="../media/image159.jpeg"/><Relationship Id="rId1" Type="http://schemas.openxmlformats.org/officeDocument/2006/relationships/slideLayout" Target="../slideLayouts/slideLayout24.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jpeg"/><Relationship Id="rId4" Type="http://schemas.openxmlformats.org/officeDocument/2006/relationships/image" Target="../media/image161.jpeg"/><Relationship Id="rId9" Type="http://schemas.openxmlformats.org/officeDocument/2006/relationships/image" Target="../media/image166.jpeg"/></Relationships>
</file>

<file path=ppt/slides/_rels/slide1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1.png"/><Relationship Id="rId1" Type="http://schemas.openxmlformats.org/officeDocument/2006/relationships/slideLayout" Target="../slideLayouts/slideLayout21.xml"/><Relationship Id="rId4" Type="http://schemas.openxmlformats.org/officeDocument/2006/relationships/image" Target="../media/image172.png"/></Relationships>
</file>

<file path=ppt/slides/_rels/slide1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1.png"/><Relationship Id="rId1" Type="http://schemas.openxmlformats.org/officeDocument/2006/relationships/slideLayout" Target="../slideLayouts/slideLayout21.xml"/><Relationship Id="rId4" Type="http://schemas.openxmlformats.org/officeDocument/2006/relationships/image" Target="../media/image173.png"/></Relationships>
</file>

<file path=ppt/slides/_rels/slide1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1.png"/><Relationship Id="rId1" Type="http://schemas.openxmlformats.org/officeDocument/2006/relationships/slideLayout" Target="../slideLayouts/slideLayout21.xml"/><Relationship Id="rId4" Type="http://schemas.openxmlformats.org/officeDocument/2006/relationships/image" Target="../media/image174.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1.png"/><Relationship Id="rId1" Type="http://schemas.openxmlformats.org/officeDocument/2006/relationships/slideLayout" Target="../slideLayouts/slideLayout21.xml"/><Relationship Id="rId4" Type="http://schemas.openxmlformats.org/officeDocument/2006/relationships/image" Target="../media/image175.png"/></Relationships>
</file>

<file path=ppt/slides/_rels/slide1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1.png"/><Relationship Id="rId1" Type="http://schemas.openxmlformats.org/officeDocument/2006/relationships/slideLayout" Target="../slideLayouts/slideLayout21.xml"/><Relationship Id="rId4" Type="http://schemas.openxmlformats.org/officeDocument/2006/relationships/image" Target="../media/image176.png"/></Relationships>
</file>

<file path=ppt/slides/_rels/slide11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25.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87.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84.png"/><Relationship Id="rId9" Type="http://schemas.openxmlformats.org/officeDocument/2006/relationships/hyperlink" Target="https://en.wikipedia.org/wiki/Nobel_Prize_in_Physics"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2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93.jpeg"/><Relationship Id="rId5" Type="http://schemas.openxmlformats.org/officeDocument/2006/relationships/hyperlink" Target="https://en.wikipedia.org/wiki/Rosetta_Stone" TargetMode="External"/><Relationship Id="rId4" Type="http://schemas.openxmlformats.org/officeDocument/2006/relationships/image" Target="../media/image19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32.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hyperlink" Target="http://www.math.jhu.edu/~eriehl/berkeley-logic.pdf"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07.tiff"/><Relationship Id="rId4" Type="http://schemas.openxmlformats.org/officeDocument/2006/relationships/image" Target="../media/image206.png"/></Relationships>
</file>

<file path=ppt/slides/_rels/slide143.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10" Type="http://schemas.openxmlformats.org/officeDocument/2006/relationships/image" Target="../media/image24.jpeg"/><Relationship Id="rId4" Type="http://schemas.openxmlformats.org/officeDocument/2006/relationships/image" Target="../media/image22.jpeg"/><Relationship Id="rId9" Type="http://schemas.openxmlformats.org/officeDocument/2006/relationships/hyperlink" Target="https://xanadu.com/tc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9.png"/><Relationship Id="rId4" Type="http://schemas.openxmlformats.org/officeDocument/2006/relationships/hyperlink" Target="https://youtu.be/SEejivHRIbE" TargetMode="Externa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481"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hyperlink" Target="https://youtu.be/lmcT2mP2bfE?t=967" TargetMode="Externa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50.png"/><Relationship Id="rId4" Type="http://schemas.openxmlformats.org/officeDocument/2006/relationships/hyperlink" Target="https://youtu.be/K2EBCCGPMhw?t=21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7.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wmf"/><Relationship Id="rId4" Type="http://schemas.openxmlformats.org/officeDocument/2006/relationships/image" Target="../media/image54.png"/><Relationship Id="rId9" Type="http://schemas.openxmlformats.org/officeDocument/2006/relationships/image" Target="../media/image59.wmf"/></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69.png"/><Relationship Id="rId4" Type="http://schemas.openxmlformats.org/officeDocument/2006/relationships/hyperlink" Target="https://plato.stanford.edu/archives/win2015/entries/categorytheory/"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XcM39gnqgNc?t=155" TargetMode="External"/><Relationship Id="rId1" Type="http://schemas.openxmlformats.org/officeDocument/2006/relationships/slideLayout" Target="../slideLayouts/slideLayout24.xml"/><Relationship Id="rId5" Type="http://schemas.openxmlformats.org/officeDocument/2006/relationships/image" Target="../media/image73.png"/><Relationship Id="rId4" Type="http://schemas.openxmlformats.org/officeDocument/2006/relationships/hyperlink" Target="https://youtu.be/YLIH8TKbAh4?t=389"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youtu.be/IGYOfrgrOak?t=584" TargetMode="External"/><Relationship Id="rId1" Type="http://schemas.openxmlformats.org/officeDocument/2006/relationships/slideLayout" Target="../slideLayouts/slideLayout2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youtu.be/Qd7Ax_oopY8"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r4_wGxi94jg" TargetMode="Externa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4.png"/><Relationship Id="rId9" Type="http://schemas.openxmlformats.org/officeDocument/2006/relationships/image" Target="../media/image109.png"/></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84.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4" Type="http://schemas.openxmlformats.org/officeDocument/2006/relationships/image" Target="../media/image85.jpeg"/></Relationships>
</file>

<file path=ppt/slides/_rels/slide6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12" Type="http://schemas.openxmlformats.org/officeDocument/2006/relationships/image" Target="../media/image93.jpe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88.png"/><Relationship Id="rId10" Type="http://schemas.openxmlformats.org/officeDocument/2006/relationships/image" Target="../media/image92.wmf"/><Relationship Id="rId4" Type="http://schemas.openxmlformats.org/officeDocument/2006/relationships/image" Target="../media/image87.png"/><Relationship Id="rId9" Type="http://schemas.openxmlformats.org/officeDocument/2006/relationships/image" Target="../media/image91.png"/></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6.png"/><Relationship Id="rId18" Type="http://schemas.openxmlformats.org/officeDocument/2006/relationships/image" Target="../media/image100.png"/><Relationship Id="rId3" Type="http://schemas.openxmlformats.org/officeDocument/2006/relationships/image" Target="../media/image86.png"/><Relationship Id="rId7" Type="http://schemas.openxmlformats.org/officeDocument/2006/relationships/image" Target="../media/image89.png"/><Relationship Id="rId12" Type="http://schemas.openxmlformats.org/officeDocument/2006/relationships/image" Target="../media/image95.png"/><Relationship Id="rId17" Type="http://schemas.openxmlformats.org/officeDocument/2006/relationships/image" Target="../media/image99.png"/><Relationship Id="rId2" Type="http://schemas.openxmlformats.org/officeDocument/2006/relationships/notesSlide" Target="../notesSlides/notesSlide53.xml"/><Relationship Id="rId16" Type="http://schemas.openxmlformats.org/officeDocument/2006/relationships/image" Target="../media/image98.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92.wmf"/><Relationship Id="rId5" Type="http://schemas.openxmlformats.org/officeDocument/2006/relationships/image" Target="../media/image88.png"/><Relationship Id="rId15" Type="http://schemas.openxmlformats.org/officeDocument/2006/relationships/image" Target="../media/image97.wmf"/><Relationship Id="rId10" Type="http://schemas.openxmlformats.org/officeDocument/2006/relationships/image" Target="../media/image91.png"/><Relationship Id="rId4" Type="http://schemas.openxmlformats.org/officeDocument/2006/relationships/image" Target="../media/image87.png"/><Relationship Id="rId9" Type="http://schemas.openxmlformats.org/officeDocument/2006/relationships/image" Target="../media/image90.png"/><Relationship Id="rId14" Type="http://schemas.microsoft.com/office/2007/relationships/hdphoto" Target="../media/hdphoto3.wdp"/></Relationships>
</file>

<file path=ppt/slides/_rels/slide71.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01.png"/><Relationship Id="rId7" Type="http://schemas.microsoft.com/office/2007/relationships/hdphoto" Target="../media/hdphoto5.wdp"/><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103.png"/><Relationship Id="rId5" Type="http://schemas.microsoft.com/office/2007/relationships/hdphoto" Target="../media/hdphoto4.wdp"/><Relationship Id="rId4" Type="http://schemas.openxmlformats.org/officeDocument/2006/relationships/image" Target="../media/image102.png"/><Relationship Id="rId9" Type="http://schemas.openxmlformats.org/officeDocument/2006/relationships/image" Target="../media/image104.png"/></Relationships>
</file>

<file path=ppt/slides/_rels/slide7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90.png"/><Relationship Id="rId7" Type="http://schemas.openxmlformats.org/officeDocument/2006/relationships/image" Target="../media/image98.png"/><Relationship Id="rId12" Type="http://schemas.openxmlformats.org/officeDocument/2006/relationships/image" Target="../media/image118.jpe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image" Target="../media/image97.wmf"/><Relationship Id="rId11" Type="http://schemas.openxmlformats.org/officeDocument/2006/relationships/image" Target="../media/image117.jpeg"/><Relationship Id="rId5" Type="http://schemas.openxmlformats.org/officeDocument/2006/relationships/image" Target="../media/image95.png"/><Relationship Id="rId10" Type="http://schemas.openxmlformats.org/officeDocument/2006/relationships/image" Target="../media/image116.jpeg"/><Relationship Id="rId4" Type="http://schemas.openxmlformats.org/officeDocument/2006/relationships/image" Target="../media/image91.png"/><Relationship Id="rId9"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image" Target="../media/image120.png"/><Relationship Id="rId4" Type="http://schemas.openxmlformats.org/officeDocument/2006/relationships/image" Target="../media/image119.jpe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hyperlink" Target="https://youtu.be/lmcT2mP2bfE?t=579"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tiff"/><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132.tiff"/><Relationship Id="rId5" Type="http://schemas.openxmlformats.org/officeDocument/2006/relationships/image" Target="../media/image131.tiff"/><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1.xml"/><Relationship Id="rId4" Type="http://schemas.openxmlformats.org/officeDocument/2006/relationships/image" Target="../media/image136.png"/></Relationships>
</file>

<file path=ppt/slides/_rels/slide8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image" Target="../media/image145.tiff"/><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141</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12682494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Turning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143</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3601138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CN" altLang="en-US" sz="4950" dirty="0">
                <a:solidFill>
                  <a:prstClr val="white"/>
                </a:solidFill>
                <a:latin typeface="STXinwei" panose="02010800040101010101" pitchFamily="2" charset="-122"/>
                <a:ea typeface="STXinwei" panose="02010800040101010101" pitchFamily="2" charset="-122"/>
              </a:rPr>
              <a:t>范畴论：</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用箭头当作对所有信息编码的</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extLst>
              <p:ext uri="{D42A27DB-BD31-4B8C-83A1-F6EECF244321}">
                <p14:modId xmlns:p14="http://schemas.microsoft.com/office/powerpoint/2010/main" val="3533490587"/>
              </p:ext>
            </p:extLst>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692660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498384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Functor in Action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r>
              <a:rPr lang="en-US" dirty="0">
                <a:hlinkClick r:id="rId2"/>
              </a:rPr>
              <a:t>https://</a:t>
            </a:r>
            <a:r>
              <a:rPr lang="en-US" dirty="0" err="1">
                <a:hlinkClick r:id="rId2"/>
              </a:rPr>
              <a:t>youtu.be</a:t>
            </a:r>
            <a:r>
              <a:rPr lang="en-US" dirty="0">
                <a:hlinkClick r:id="rId2"/>
              </a:rPr>
              <a:t>/XcM39gnqgNc?t=155</a:t>
            </a:r>
            <a:endParaRPr lang="en-TW" dirty="0"/>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r>
              <a:rPr lang="en-US" dirty="0">
                <a:hlinkClick r:id="rId4"/>
              </a:rPr>
              <a:t>https://youtu.be/YLIH8TKbAh4?t=389</a:t>
            </a:r>
            <a:endParaRPr lang="en-TW" dirty="0"/>
          </a:p>
        </p:txBody>
      </p:sp>
    </p:spTree>
    <p:extLst>
      <p:ext uri="{BB962C8B-B14F-4D97-AF65-F5344CB8AC3E}">
        <p14:creationId xmlns:p14="http://schemas.microsoft.com/office/powerpoint/2010/main" val="2484981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Various ways to interpret Natural Transformation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r>
              <a:rPr lang="en-TW" dirty="0">
                <a:solidFill>
                  <a:schemeClr val="bg1"/>
                </a:solidFill>
              </a:rPr>
              <a:t>T</a:t>
            </a:r>
            <a:r>
              <a:rPr lang="en-US" dirty="0">
                <a:solidFill>
                  <a:schemeClr val="bg1"/>
                </a:solidFill>
              </a:rPr>
              <a:t>h</a:t>
            </a:r>
            <a:r>
              <a:rPr lang="en-TW" dirty="0">
                <a:solidFill>
                  <a:schemeClr val="bg1"/>
                </a:solidFill>
              </a:rPr>
              <a:t>ink about Natural Transformations as various kinds of Abstract Interpretations?</a:t>
            </a:r>
          </a:p>
        </p:txBody>
      </p:sp>
    </p:spTree>
    <p:extLst>
      <p:ext uri="{BB962C8B-B14F-4D97-AF65-F5344CB8AC3E}">
        <p14:creationId xmlns:p14="http://schemas.microsoft.com/office/powerpoint/2010/main" val="3867094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algn="ctr" defTabSz="685800">
              <a:buClrTx/>
            </a:pPr>
            <a:r>
              <a:rPr lang="en-US" altLang="zh-TW" sz="3600" kern="1200" dirty="0">
                <a:solidFill>
                  <a:srgbClr val="FF0000"/>
                </a:solidFill>
                <a:latin typeface="STXinwei" panose="02010800040101010101" pitchFamily="2" charset="-122"/>
                <a:ea typeface="STXinwei" panose="02010800040101010101" pitchFamily="2" charset="-122"/>
                <a:cs typeface="+mn-cs"/>
              </a:rPr>
              <a:t>ALL Concepts </a:t>
            </a:r>
            <a:r>
              <a:rPr lang="en-US" altLang="zh-TW" sz="3600" kern="1200" dirty="0">
                <a:solidFill>
                  <a:prstClr val="white"/>
                </a:solidFill>
                <a:latin typeface="STXinwei" panose="02010800040101010101" pitchFamily="2" charset="-122"/>
                <a:ea typeface="STXinwei" panose="02010800040101010101" pitchFamily="2" charset="-122"/>
                <a:cs typeface="+mn-cs"/>
              </a:rPr>
              <a:t>can be represented using Kan Extension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r>
              <a:rPr lang="en-US" dirty="0">
                <a:solidFill>
                  <a:schemeClr val="bg1"/>
                </a:solidFill>
              </a:rPr>
              <a:t>A highly useful mathematical construct for </a:t>
            </a:r>
            <a:r>
              <a:rPr lang="en-TW" dirty="0">
                <a:solidFill>
                  <a:schemeClr val="bg1"/>
                </a:solidFill>
              </a:rPr>
              <a:t>teaching and learning abstractions.</a:t>
            </a:r>
          </a:p>
        </p:txBody>
      </p:sp>
    </p:spTree>
    <p:extLst>
      <p:ext uri="{BB962C8B-B14F-4D97-AF65-F5344CB8AC3E}">
        <p14:creationId xmlns:p14="http://schemas.microsoft.com/office/powerpoint/2010/main" val="25035354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907807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pic>
        <p:nvPicPr>
          <p:cNvPr id="5" name="Picture 2" descr="Kuhn Cycle">
            <a:extLst>
              <a:ext uri="{FF2B5EF4-FFF2-40B4-BE49-F238E27FC236}">
                <a16:creationId xmlns:a16="http://schemas.microsoft.com/office/drawing/2014/main" id="{DF258D2B-8FE2-CB47-8F2C-CE7FAC4AE5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334" y="1503417"/>
            <a:ext cx="1371332" cy="13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05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10174</TotalTime>
  <Words>6011</Words>
  <Application>Microsoft Macintosh PowerPoint</Application>
  <PresentationFormat>On-screen Show (16:9)</PresentationFormat>
  <Paragraphs>924</Paragraphs>
  <Slides>143</Slides>
  <Notes>78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143</vt:i4>
      </vt:variant>
    </vt:vector>
  </HeadingPairs>
  <TitlesOfParts>
    <vt:vector size="158" baseType="lpstr">
      <vt:lpstr>Hei</vt:lpstr>
      <vt:lpstr>黑体</vt:lpstr>
      <vt:lpstr>STXingkai</vt:lpstr>
      <vt:lpstr>STXinwei</vt:lpstr>
      <vt:lpstr>STXinwei</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Category Theory and Type Theory</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PowerPoint Presentation</vt:lpstr>
      <vt:lpstr>PowerPoint Presentation</vt:lpstr>
      <vt:lpstr>PowerPoint Presentation</vt:lpstr>
      <vt:lpstr>PowerPoint Presentation</vt:lpstr>
      <vt:lpstr>PowerPoint Presentation</vt:lpstr>
      <vt:lpstr>关键词：Incommensurability （不可通约）</vt:lpstr>
      <vt:lpstr>理解效果跟比喻的恰当性</vt:lpstr>
      <vt:lpstr> 本体论与命名空间管理 </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Students Actions before Monday October 12</vt:lpstr>
      <vt:lpstr>A Story Telling site about Alan Turing</vt:lpstr>
      <vt:lpstr>Turning Category Theory onto itself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1076</cp:revision>
  <dcterms:modified xsi:type="dcterms:W3CDTF">2020-10-17T07:09:05Z</dcterms:modified>
</cp:coreProperties>
</file>